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63" r:id="rId4"/>
    <p:sldId id="270" r:id="rId5"/>
    <p:sldId id="271" r:id="rId6"/>
    <p:sldId id="264" r:id="rId7"/>
    <p:sldId id="272" r:id="rId8"/>
    <p:sldId id="274" r:id="rId9"/>
    <p:sldId id="273" r:id="rId10"/>
    <p:sldId id="257" r:id="rId11"/>
    <p:sldId id="262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B41"/>
    <a:srgbClr val="007B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753"/>
    <p:restoredTop sz="94718"/>
  </p:normalViewPr>
  <p:slideViewPr>
    <p:cSldViewPr snapToGrid="0" snapToObjects="1">
      <p:cViewPr varScale="1">
        <p:scale>
          <a:sx n="117" d="100"/>
          <a:sy n="117" d="100"/>
        </p:scale>
        <p:origin x="1232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37CCEE-9347-5A9F-E970-0A1FC4A5F5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CB4740-B216-AC3E-E1CC-88B13F5FDE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7B48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57325"/>
            <a:ext cx="7772400" cy="1470025"/>
          </a:xfrm>
        </p:spPr>
        <p:txBody>
          <a:bodyPr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6BD39083-4668-4F4B-B116-95D78DE4F79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200" y="6390453"/>
            <a:ext cx="1618554" cy="31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889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AEC5-24D4-7049-AA14-E0E81A766984}" type="datetimeFigureOut">
              <a:rPr lang="en-US" smtClean="0"/>
              <a:t>9/16/24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C5D28-785A-0040-B960-34B20B117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011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AEC5-24D4-7049-AA14-E0E81A766984}" type="datetimeFigureOut">
              <a:rPr lang="en-US" smtClean="0"/>
              <a:t>9/16/24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C5D28-785A-0040-B960-34B20B117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47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AEC5-24D4-7049-AA14-E0E81A766984}" type="datetimeFigureOut">
              <a:rPr lang="en-US" smtClean="0"/>
              <a:t>9/16/24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C5D28-785A-0040-B960-34B20B117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829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AEC5-24D4-7049-AA14-E0E81A766984}" type="datetimeFigureOut">
              <a:rPr lang="en-US" smtClean="0"/>
              <a:t>9/16/24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C5D28-785A-0040-B960-34B20B117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102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AEC5-24D4-7049-AA14-E0E81A766984}" type="datetimeFigureOut">
              <a:rPr lang="en-US" smtClean="0"/>
              <a:t>9/16/24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C5D28-785A-0040-B960-34B20B117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373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EC77F9-73EF-2F40-BBFD-CEE7B4A9D9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200566"/>
            <a:ext cx="9144000" cy="657434"/>
          </a:xfrm>
          <a:prstGeom prst="rect">
            <a:avLst/>
          </a:prstGeom>
          <a:solidFill>
            <a:srgbClr val="007B4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596DF340-813F-3540-A010-599600983FB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390453"/>
            <a:ext cx="1618554" cy="31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957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E44DA8-FE1E-2A99-C513-79C9D3FC0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895106" cy="6858000"/>
          </a:xfrm>
          <a:prstGeom prst="rect">
            <a:avLst/>
          </a:prstGeom>
          <a:solidFill>
            <a:srgbClr val="007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49"/>
            <a:ext cx="3008313" cy="4263325"/>
          </a:xfrm>
        </p:spPr>
        <p:txBody>
          <a:bodyPr anchor="ctr">
            <a:norm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5972" y="273050"/>
            <a:ext cx="484001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773881"/>
            <a:ext cx="3008313" cy="135228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horizontal logo">
            <a:extLst>
              <a:ext uri="{FF2B5EF4-FFF2-40B4-BE49-F238E27FC236}">
                <a16:creationId xmlns:a16="http://schemas.microsoft.com/office/drawing/2014/main" id="{82F027EF-CA49-E09A-FA7B-93A386C36ECF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457200" y="6390453"/>
            <a:ext cx="1618554" cy="31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02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940E390-3945-CCCD-792B-FAEB19E9A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9144000" cy="2286000"/>
          </a:xfrm>
          <a:prstGeom prst="rect">
            <a:avLst/>
          </a:prstGeom>
          <a:solidFill>
            <a:srgbClr val="007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685" y="152400"/>
            <a:ext cx="4419600" cy="1892300"/>
          </a:xfrm>
        </p:spPr>
        <p:txBody>
          <a:bodyPr anchor="ctr">
            <a:norm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3685" y="2443225"/>
            <a:ext cx="4419600" cy="36074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56AD03-CDD8-FE74-066C-E95000547C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3685" y="6379515"/>
            <a:ext cx="1701800" cy="32004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E00D0C-C5CC-3C40-96B6-AC556967F5E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0"/>
          </p:nvPr>
        </p:nvSpPr>
        <p:spPr>
          <a:xfrm>
            <a:off x="5010380" y="292073"/>
            <a:ext cx="3840480" cy="2560320"/>
          </a:xfrm>
          <a:noFill/>
          <a:ln w="12700">
            <a:noFill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546DE8A-ED2B-7284-0730-B8940F410B5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1"/>
          </p:nvPr>
        </p:nvSpPr>
        <p:spPr>
          <a:xfrm>
            <a:off x="5010380" y="3098181"/>
            <a:ext cx="3840480" cy="2560320"/>
          </a:xfrm>
          <a:noFill/>
          <a:ln w="12700">
            <a:noFill/>
          </a:ln>
          <a:effectLst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601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837128A-1FED-F8CC-B624-1E13B6B15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9144000" cy="1701800"/>
          </a:xfrm>
          <a:prstGeom prst="rect">
            <a:avLst/>
          </a:prstGeom>
          <a:solidFill>
            <a:srgbClr val="007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31766"/>
            <a:ext cx="4023360" cy="42388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31766"/>
            <a:ext cx="4023360" cy="42388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C9245F-3072-6B30-4EB1-1D6AE0248E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379515"/>
            <a:ext cx="170180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01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0A1BAF0-6916-7046-7E6D-F2A4DE734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4485503"/>
            <a:ext cx="9144000" cy="2372497"/>
          </a:xfrm>
          <a:prstGeom prst="rect">
            <a:avLst/>
          </a:prstGeom>
          <a:solidFill>
            <a:srgbClr val="007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296E00F0-0E4A-1624-7762-43E267206E3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1"/>
          </p:nvPr>
        </p:nvSpPr>
        <p:spPr>
          <a:xfrm>
            <a:off x="3200400" y="1841154"/>
            <a:ext cx="2743200" cy="3474720"/>
          </a:xfrm>
          <a:ln w="12700">
            <a:solidFill>
              <a:srgbClr val="669B41"/>
            </a:solidFill>
          </a:ln>
          <a:effectLst>
            <a:outerShdw blurRad="63500" dist="38100" dir="5400000" algn="t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FDBE18A-0FAC-280B-DB6B-CE4F062C6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620" y="274638"/>
            <a:ext cx="8544760" cy="1143000"/>
          </a:xfrm>
        </p:spPr>
        <p:txBody>
          <a:bodyPr>
            <a:normAutofit/>
          </a:bodyPr>
          <a:lstStyle>
            <a:lvl1pPr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F8915585-5B10-E044-C3BF-16C84B3770E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>
          <a:xfrm>
            <a:off x="6133944" y="1841154"/>
            <a:ext cx="2743200" cy="3474720"/>
          </a:xfrm>
          <a:ln w="12700">
            <a:solidFill>
              <a:srgbClr val="669B41"/>
            </a:solidFill>
          </a:ln>
          <a:effectLst>
            <a:outerShdw blurRad="63500" dist="38100" dir="5400000" algn="t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F4758B5E-BD8B-6057-71D8-33042552305C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254921" y="6390453"/>
            <a:ext cx="1618554" cy="31770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1CA9D4-C7B2-BB0E-0F20-3E9810091AF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0"/>
          </p:nvPr>
        </p:nvSpPr>
        <p:spPr>
          <a:xfrm>
            <a:off x="254921" y="1841154"/>
            <a:ext cx="2743200" cy="3474720"/>
          </a:xfrm>
          <a:noFill/>
          <a:ln w="12700">
            <a:solidFill>
              <a:srgbClr val="669B41"/>
            </a:solidFill>
          </a:ln>
          <a:effectLst>
            <a:outerShdw blurRad="63500" dist="38100" dir="5400000" algn="t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D4B7964-5577-AC25-FCD5-E49235782C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4921" y="5456565"/>
            <a:ext cx="2742781" cy="640080"/>
          </a:xfrm>
        </p:spPr>
        <p:txBody>
          <a:bodyPr>
            <a:noAutofit/>
          </a:bodyPr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  <a:lvl2pPr>
              <a:defRPr sz="1050">
                <a:solidFill>
                  <a:schemeClr val="bg1"/>
                </a:solidFill>
              </a:defRPr>
            </a:lvl2pPr>
            <a:lvl3pPr>
              <a:defRPr sz="105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4054B5C0-0D7D-B596-0C17-EB1C453D24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00400" y="5456565"/>
            <a:ext cx="2742781" cy="640080"/>
          </a:xfrm>
        </p:spPr>
        <p:txBody>
          <a:bodyPr>
            <a:noAutofit/>
          </a:bodyPr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  <a:lvl2pPr>
              <a:defRPr sz="1050">
                <a:solidFill>
                  <a:schemeClr val="bg1"/>
                </a:solidFill>
              </a:defRPr>
            </a:lvl2pPr>
            <a:lvl3pPr>
              <a:defRPr sz="105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FD05CBA-23BA-ECD7-3A87-91445E0E54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33944" y="5456565"/>
            <a:ext cx="2742781" cy="574784"/>
          </a:xfrm>
        </p:spPr>
        <p:txBody>
          <a:bodyPr>
            <a:noAutofit/>
          </a:bodyPr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  <a:lvl2pPr>
              <a:defRPr sz="1050">
                <a:solidFill>
                  <a:schemeClr val="bg1"/>
                </a:solidFill>
              </a:defRPr>
            </a:lvl2pPr>
            <a:lvl3pPr>
              <a:defRPr sz="105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2553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296E00F0-0E4A-1624-7762-43E267206E3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00400" y="2115474"/>
            <a:ext cx="2743200" cy="3474720"/>
          </a:xfrm>
          <a:ln w="12700">
            <a:solidFill>
              <a:srgbClr val="669B4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1CA9D4-C7B2-BB0E-0F20-3E9810091AF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9618" y="2115474"/>
            <a:ext cx="2743200" cy="3474720"/>
          </a:xfrm>
          <a:noFill/>
          <a:ln w="12700">
            <a:solidFill>
              <a:srgbClr val="669B4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324EC3-9257-C210-126F-67FF96208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701800"/>
          </a:xfrm>
          <a:prstGeom prst="rect">
            <a:avLst/>
          </a:prstGeom>
          <a:solidFill>
            <a:srgbClr val="007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FDBE18A-0FAC-280B-DB6B-CE4F062C6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618" y="274638"/>
            <a:ext cx="8544760" cy="1143000"/>
          </a:xfrm>
        </p:spPr>
        <p:txBody>
          <a:bodyPr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CFDE8C-2784-05AB-341F-776309EC5A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9618" y="6379515"/>
            <a:ext cx="1701800" cy="320040"/>
          </a:xfrm>
          <a:prstGeom prst="rect">
            <a:avLst/>
          </a:prstGeom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F8915585-5B10-E044-C3BF-16C84B3770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01178" y="2115474"/>
            <a:ext cx="2743200" cy="3474720"/>
          </a:xfrm>
          <a:ln w="12700">
            <a:solidFill>
              <a:srgbClr val="669B41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378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296E00F0-0E4A-1624-7762-43E267206E3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13598" y="0"/>
            <a:ext cx="4114800" cy="6858000"/>
          </a:xfrm>
          <a:ln w="12700"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FDBE18A-0FAC-280B-DB6B-CE4F062C6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7962" y="122070"/>
            <a:ext cx="3840480" cy="1300212"/>
          </a:xfrm>
        </p:spPr>
        <p:txBody>
          <a:bodyPr anchor="t">
            <a:norm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669A4E4-8F68-DAD3-08EF-5EB351C751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67962" y="1560653"/>
            <a:ext cx="3840480" cy="516098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324EC3-9257-C210-126F-67FF96208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-2971799" y="2971801"/>
            <a:ext cx="6858000" cy="914400"/>
          </a:xfrm>
          <a:prstGeom prst="rect">
            <a:avLst/>
          </a:prstGeom>
          <a:solidFill>
            <a:srgbClr val="007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19558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AEC5-24D4-7049-AA14-E0E81A766984}" type="datetimeFigureOut">
              <a:rPr lang="en-US" smtClean="0"/>
              <a:t>9/16/24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C5D28-785A-0040-B960-34B20B117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243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8AEC5-24D4-7049-AA14-E0E81A766984}" type="datetimeFigureOut">
              <a:rPr lang="en-US" smtClean="0"/>
              <a:t>9/16/24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C5D28-785A-0040-B960-34B20B117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0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2" r:id="rId5"/>
    <p:sldLayoutId id="2147483663" r:id="rId6"/>
    <p:sldLayoutId id="2147483664" r:id="rId7"/>
    <p:sldLayoutId id="2147483665" r:id="rId8"/>
    <p:sldLayoutId id="2147483651" r:id="rId9"/>
    <p:sldLayoutId id="2147483653" r:id="rId10"/>
    <p:sldLayoutId id="2147483654" r:id="rId11"/>
    <p:sldLayoutId id="2147483655" r:id="rId12"/>
    <p:sldLayoutId id="2147483658" r:id="rId13"/>
    <p:sldLayoutId id="2147483659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16EC1A-BF7D-C37D-511E-C50DFBF18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A023313-FD01-7046-89F5-CA4DBD86930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7B48">
              <a:alpha val="7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008334-034E-6540-B77C-E8ACD5B770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103" y="1735456"/>
            <a:ext cx="3481794" cy="27630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77FD004-A2CF-6058-4497-72E935F88F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53746" y="352078"/>
            <a:ext cx="8436509" cy="6153845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466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779EB4E-9BD7-A144-B104-79487BE90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045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70CC81-F733-C34D-A102-FA62603B62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7B4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CEF400-74C5-C143-AB3C-FD93D866AA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028" y="2408069"/>
            <a:ext cx="2214783" cy="17575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0B963F-B43D-264D-AD6A-18B62E2595A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7094" y="340397"/>
            <a:ext cx="8436509" cy="6153845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372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07704-753D-F04C-9A9F-9DC170E533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081BCC-3480-354F-9BC1-811270A8F4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195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20511-410E-E7D2-25BC-D29AC592B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D51B7E-9877-0726-E7C9-021423E273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ABF664-253D-C50C-A86C-720274C0F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91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60D68-F34F-4BAE-0536-BEB200B08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F5F65A-1135-0234-DC4F-6506F84DCB6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" name="Picture Placeholder 18" descr="Two women standing together smiling&#10;&#10;Description automatically generated">
            <a:extLst>
              <a:ext uri="{FF2B5EF4-FFF2-40B4-BE49-F238E27FC236}">
                <a16:creationId xmlns:a16="http://schemas.microsoft.com/office/drawing/2014/main" id="{1EDAF95B-CE09-6ED4-A618-D139AEBD0B6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1"/>
          </p:nvPr>
        </p:nvPicPr>
        <p:blipFill>
          <a:blip r:embed="rId2"/>
          <a:srcRect t="21" b="21"/>
          <a:stretch>
            <a:fillRect/>
          </a:stretch>
        </p:blipFill>
        <p:spPr/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FFF4CAB8-3A33-DE27-773A-03F514B8FF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0"/>
          </p:nvPr>
        </p:nvPicPr>
        <p:blipFill>
          <a:blip r:embed="rId3"/>
          <a:srcRect l="10" r="10"/>
          <a:stretch>
            <a:fillRect/>
          </a:stretch>
        </p:blipFill>
        <p:spPr>
          <a:xfrm>
            <a:off x="5010380" y="290386"/>
            <a:ext cx="3840480" cy="2560320"/>
          </a:xfrm>
        </p:spPr>
      </p:pic>
    </p:spTree>
    <p:extLst>
      <p:ext uri="{BB962C8B-B14F-4D97-AF65-F5344CB8AC3E}">
        <p14:creationId xmlns:p14="http://schemas.microsoft.com/office/powerpoint/2010/main" val="3323231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60D68-F34F-4BAE-0536-BEB200B08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F5F65A-1135-0234-DC4F-6506F84DCB6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Placeholder 6" descr="A group of women sitting on the grass&#10;&#10;Description automatically generated">
            <a:extLst>
              <a:ext uri="{FF2B5EF4-FFF2-40B4-BE49-F238E27FC236}">
                <a16:creationId xmlns:a16="http://schemas.microsoft.com/office/drawing/2014/main" id="{EE7646C3-644E-B290-E7D4-80C84DB063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0"/>
          </p:nvPr>
        </p:nvPicPr>
        <p:blipFill>
          <a:blip r:embed="rId2"/>
          <a:srcRect l="10" r="10"/>
          <a:stretch>
            <a:fillRect/>
          </a:stretch>
        </p:blipFill>
        <p:spPr/>
      </p:pic>
      <p:pic>
        <p:nvPicPr>
          <p:cNvPr id="12" name="Picture Placeholder 11" descr="A group of men standing together&#10;&#10;Description automatically generated">
            <a:extLst>
              <a:ext uri="{FF2B5EF4-FFF2-40B4-BE49-F238E27FC236}">
                <a16:creationId xmlns:a16="http://schemas.microsoft.com/office/drawing/2014/main" id="{4A6E1D64-DF16-FB8A-991A-E62F21B1EE6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1"/>
          </p:nvPr>
        </p:nvPicPr>
        <p:blipFill>
          <a:blip r:embed="rId3"/>
          <a:srcRect t="21" b="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97069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60F1F-EB04-166C-BB46-9E2B1C8FF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BD13E-E3AF-E42A-91D3-32B9B351917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D2BC73-664B-AD64-0DB4-1B5B880CDCF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520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C13FB0-F76E-684F-F7EB-C1EDD6FE8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D18517-FD12-F033-B41A-B6D415E9274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Sample text goes here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CCE7EA2-56EE-AF65-1435-789C2F8345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Sample text goes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C2CABB8-B373-9829-1CC1-70DD4AE584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Sample text goes here</a:t>
            </a:r>
          </a:p>
          <a:p>
            <a:endParaRPr lang="en-US" dirty="0"/>
          </a:p>
        </p:txBody>
      </p:sp>
      <p:pic>
        <p:nvPicPr>
          <p:cNvPr id="18" name="Picture Placeholder 17" descr="A red flowers in front of a building&#10;&#10;Description automatically generated">
            <a:extLst>
              <a:ext uri="{FF2B5EF4-FFF2-40B4-BE49-F238E27FC236}">
                <a16:creationId xmlns:a16="http://schemas.microsoft.com/office/drawing/2014/main" id="{C22F235E-084C-92CE-7963-D51470E0BF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0"/>
          </p:nvPr>
        </p:nvPicPr>
        <p:blipFill>
          <a:blip r:embed="rId2"/>
          <a:srcRect t="7774" b="7774"/>
          <a:stretch>
            <a:fillRect/>
          </a:stretch>
        </p:blipFill>
        <p:spPr/>
      </p:pic>
      <p:pic>
        <p:nvPicPr>
          <p:cNvPr id="22" name="Picture Placeholder 21" descr="A red flowers in front of a building&#10;&#10;Description automatically generated">
            <a:extLst>
              <a:ext uri="{FF2B5EF4-FFF2-40B4-BE49-F238E27FC236}">
                <a16:creationId xmlns:a16="http://schemas.microsoft.com/office/drawing/2014/main" id="{19436AFD-82BF-A422-353D-5F68D031D33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1"/>
          </p:nvPr>
        </p:nvPicPr>
        <p:blipFill>
          <a:blip r:embed="rId2"/>
          <a:srcRect t="7774" b="7774"/>
          <a:stretch>
            <a:fillRect/>
          </a:stretch>
        </p:blipFill>
        <p:spPr/>
      </p:pic>
      <p:pic>
        <p:nvPicPr>
          <p:cNvPr id="26" name="Picture Placeholder 25" descr="A red flowers in front of a building&#10;&#10;Description automatically generated">
            <a:extLst>
              <a:ext uri="{FF2B5EF4-FFF2-40B4-BE49-F238E27FC236}">
                <a16:creationId xmlns:a16="http://schemas.microsoft.com/office/drawing/2014/main" id="{F9792439-38EC-3D28-8FB8-D4FABFFBDE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2"/>
          </p:nvPr>
        </p:nvPicPr>
        <p:blipFill>
          <a:blip r:embed="rId2"/>
          <a:srcRect t="7774" b="77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52199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building with trees around it&#10;&#10;Description automatically generated">
            <a:extLst>
              <a:ext uri="{FF2B5EF4-FFF2-40B4-BE49-F238E27FC236}">
                <a16:creationId xmlns:a16="http://schemas.microsoft.com/office/drawing/2014/main" id="{2E6C257F-5117-9973-21B4-C48AEC1E690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4906" r="4906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AA05648-C25B-9B3B-363E-49AE1E1A6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8AAE51-62E3-EDAD-8699-D4ECF2C07AB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450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 descr="A group of people in front of a building&#10;&#10;Description automatically generated">
            <a:extLst>
              <a:ext uri="{FF2B5EF4-FFF2-40B4-BE49-F238E27FC236}">
                <a16:creationId xmlns:a16="http://schemas.microsoft.com/office/drawing/2014/main" id="{8ECEC51B-45CB-349B-D2FD-39661A2BD90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1"/>
          </p:nvPr>
        </p:nvPicPr>
        <p:blipFill>
          <a:blip r:embed="rId2"/>
          <a:srcRect t="7897" b="7897"/>
          <a:stretch>
            <a:fillRect/>
          </a:stretch>
        </p:blipFill>
        <p:spPr/>
      </p:pic>
      <p:pic>
        <p:nvPicPr>
          <p:cNvPr id="22" name="Picture Placeholder 21" descr="A group of people in front of a building&#10;&#10;Description automatically generated">
            <a:extLst>
              <a:ext uri="{FF2B5EF4-FFF2-40B4-BE49-F238E27FC236}">
                <a16:creationId xmlns:a16="http://schemas.microsoft.com/office/drawing/2014/main" id="{EA5B5ACB-2B03-ED42-5F07-5DF3532C64C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0"/>
          </p:nvPr>
        </p:nvPicPr>
        <p:blipFill>
          <a:blip r:embed="rId2"/>
          <a:srcRect t="7897" b="7897"/>
          <a:stretch>
            <a:fillRect/>
          </a:stretch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9B546D8-798F-9B6F-149D-FC63E0213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Picture Placeholder 11" descr="A group of people in front of a building&#10;&#10;Description automatically generated">
            <a:extLst>
              <a:ext uri="{FF2B5EF4-FFF2-40B4-BE49-F238E27FC236}">
                <a16:creationId xmlns:a16="http://schemas.microsoft.com/office/drawing/2014/main" id="{7B22579D-048D-8BD5-159A-9079381E43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2"/>
          </p:nvPr>
        </p:nvPicPr>
        <p:blipFill>
          <a:blip r:embed="rId2"/>
          <a:srcRect t="7897" b="7897"/>
          <a:stretch>
            <a:fillRect/>
          </a:stretch>
        </p:blipFill>
        <p:spPr>
          <a:xfrm>
            <a:off x="6101178" y="2115474"/>
            <a:ext cx="2743200" cy="3474720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C259152-612A-BCE0-0807-1533DD5FBA0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101178" y="5041554"/>
            <a:ext cx="2743200" cy="548640"/>
            <a:chOff x="299619" y="5041554"/>
            <a:chExt cx="2743200" cy="54864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82A7F77-47A1-998E-2D80-CB05D29ACC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299619" y="5041554"/>
              <a:ext cx="2743200" cy="548640"/>
            </a:xfrm>
            <a:prstGeom prst="rect">
              <a:avLst/>
            </a:prstGeom>
            <a:solidFill>
              <a:srgbClr val="007B48"/>
            </a:solidFill>
            <a:ln>
              <a:noFill/>
            </a:ln>
            <a:effectLst>
              <a:outerShdw blurRad="63500" dist="38100" dir="5400000" algn="t" rotWithShape="0">
                <a:prstClr val="black">
                  <a:alpha val="35452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E7381B2-6CDA-1A94-0095-22E497DB2F5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365716" y="5177375"/>
              <a:ext cx="26110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Sample Text Here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02FAC8-B0A5-E6A6-1BD8-0CB54407F38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200400" y="5041554"/>
            <a:ext cx="2743200" cy="548640"/>
            <a:chOff x="299619" y="4753334"/>
            <a:chExt cx="2743200" cy="54864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7640F6-F973-BBF1-E74D-6FAADDCDE7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299619" y="4753334"/>
              <a:ext cx="2743200" cy="548640"/>
            </a:xfrm>
            <a:prstGeom prst="rect">
              <a:avLst/>
            </a:prstGeom>
            <a:solidFill>
              <a:srgbClr val="007B48"/>
            </a:solidFill>
            <a:ln>
              <a:noFill/>
            </a:ln>
            <a:effectLst>
              <a:outerShdw blurRad="63500" dist="38100" dir="5400000" algn="t" rotWithShape="0">
                <a:prstClr val="black">
                  <a:alpha val="35452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6101718-B2F5-5B85-4D81-006B9E0D6CA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365716" y="4889155"/>
              <a:ext cx="26110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Sample Text Here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96DFD2-DD3F-C6D2-589A-D4F0040F6BC1}"/>
              </a:ext>
            </a:extLst>
          </p:cNvPr>
          <p:cNvGrpSpPr/>
          <p:nvPr/>
        </p:nvGrpSpPr>
        <p:grpSpPr>
          <a:xfrm>
            <a:off x="299618" y="5041554"/>
            <a:ext cx="2743200" cy="548640"/>
            <a:chOff x="299619" y="5041554"/>
            <a:chExt cx="2743200" cy="54864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507C7DB-6E8A-D919-1954-45F875B63A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99619" y="5041554"/>
              <a:ext cx="2743200" cy="548640"/>
            </a:xfrm>
            <a:prstGeom prst="rect">
              <a:avLst/>
            </a:prstGeom>
            <a:solidFill>
              <a:srgbClr val="007B48"/>
            </a:solidFill>
            <a:ln>
              <a:noFill/>
            </a:ln>
            <a:effectLst>
              <a:outerShdw blurRad="63500" dist="38100" dir="5400000" algn="t" rotWithShape="0">
                <a:prstClr val="black">
                  <a:alpha val="35452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A96D199-C3EF-5B6D-5055-80581D994F57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365716" y="5177375"/>
              <a:ext cx="26110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Sample Text Here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2132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2274</TotalTime>
  <Words>21</Words>
  <Application>Microsoft Macintosh PowerPoint</Application>
  <PresentationFormat>On-screen Show (4:3)</PresentationFormat>
  <Paragraphs>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Manhattan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Marketing Communication</dc:creator>
  <cp:lastModifiedBy>Fran H</cp:lastModifiedBy>
  <cp:revision>93</cp:revision>
  <dcterms:created xsi:type="dcterms:W3CDTF">2018-03-08T20:54:52Z</dcterms:created>
  <dcterms:modified xsi:type="dcterms:W3CDTF">2024-09-17T01:48:55Z</dcterms:modified>
</cp:coreProperties>
</file>